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7" r:id="rId4"/>
    <p:sldId id="259" r:id="rId5"/>
    <p:sldId id="260" r:id="rId6"/>
    <p:sldId id="261" r:id="rId7"/>
    <p:sldId id="262" r:id="rId8"/>
    <p:sldId id="263" r:id="rId9"/>
    <p:sldId id="264" r:id="rId10"/>
    <p:sldId id="268" r:id="rId11"/>
    <p:sldId id="265" r:id="rId12"/>
    <p:sldId id="269" r:id="rId13"/>
    <p:sldId id="270" r:id="rId14"/>
    <p:sldId id="271" r:id="rId15"/>
    <p:sldId id="25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4" d="100"/>
          <a:sy n="64" d="100"/>
        </p:scale>
        <p:origin x="6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12/10/2016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SG" b="1" dirty="0" smtClean="0">
                <a:solidFill>
                  <a:srgbClr val="0070C0"/>
                </a:solidFill>
              </a:rPr>
              <a:t>Living a Life of Purpose</a:t>
            </a:r>
            <a:br>
              <a:rPr lang="en-SG" b="1" dirty="0" smtClean="0">
                <a:solidFill>
                  <a:srgbClr val="0070C0"/>
                </a:solidFill>
              </a:rPr>
            </a:br>
            <a:endParaRPr lang="en-SG" b="1" dirty="0">
              <a:solidFill>
                <a:srgbClr val="0070C0"/>
              </a:solidFill>
            </a:endParaRPr>
          </a:p>
        </p:txBody>
      </p:sp>
      <p:sp>
        <p:nvSpPr>
          <p:cNvPr id="3" name="Subtitle 2"/>
          <p:cNvSpPr>
            <a:spLocks noGrp="1"/>
          </p:cNvSpPr>
          <p:nvPr>
            <p:ph type="subTitle" idx="1"/>
          </p:nvPr>
        </p:nvSpPr>
        <p:spPr/>
        <p:txBody>
          <a:bodyPr/>
          <a:lstStyle/>
          <a:p>
            <a:r>
              <a:rPr lang="en-SG" b="1" dirty="0" smtClean="0">
                <a:solidFill>
                  <a:srgbClr val="0070C0"/>
                </a:solidFill>
              </a:rPr>
              <a:t>Encounter Service 10 Dec 2016</a:t>
            </a:r>
          </a:p>
          <a:p>
            <a:r>
              <a:rPr lang="en-SG" b="1" dirty="0" smtClean="0">
                <a:solidFill>
                  <a:srgbClr val="0070C0"/>
                </a:solidFill>
              </a:rPr>
              <a:t>Cecil Ang</a:t>
            </a:r>
          </a:p>
          <a:p>
            <a:endParaRPr lang="en-SG" dirty="0"/>
          </a:p>
        </p:txBody>
      </p:sp>
    </p:spTree>
    <p:extLst>
      <p:ext uri="{BB962C8B-B14F-4D97-AF65-F5344CB8AC3E}">
        <p14:creationId xmlns:p14="http://schemas.microsoft.com/office/powerpoint/2010/main" val="1383833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t>Impact &amp; Influence</a:t>
            </a:r>
            <a:endParaRPr lang="en-SG" b="1" dirty="0"/>
          </a:p>
        </p:txBody>
      </p:sp>
      <p:sp>
        <p:nvSpPr>
          <p:cNvPr id="3" name="Content Placeholder 2"/>
          <p:cNvSpPr>
            <a:spLocks noGrp="1"/>
          </p:cNvSpPr>
          <p:nvPr>
            <p:ph idx="1"/>
          </p:nvPr>
        </p:nvSpPr>
        <p:spPr/>
        <p:txBody>
          <a:bodyPr>
            <a:normAutofit lnSpcReduction="10000"/>
          </a:bodyPr>
          <a:lstStyle/>
          <a:p>
            <a:pPr marL="0" indent="0">
              <a:buNone/>
            </a:pPr>
            <a:r>
              <a:rPr lang="en-SG" sz="2400" dirty="0" smtClean="0"/>
              <a:t>“Leadership is influence – nothing more, nothing less”      															John Maxwell</a:t>
            </a:r>
          </a:p>
          <a:p>
            <a:r>
              <a:rPr lang="en-SG" sz="2400" dirty="0" smtClean="0"/>
              <a:t>The power </a:t>
            </a:r>
            <a:r>
              <a:rPr lang="en-SG" sz="2400" dirty="0"/>
              <a:t>to influence lies in getting others to </a:t>
            </a:r>
            <a:r>
              <a:rPr lang="en-SG" sz="2400" dirty="0" smtClean="0"/>
              <a:t>participate</a:t>
            </a:r>
          </a:p>
          <a:p>
            <a:r>
              <a:rPr lang="en-SG" sz="2400" dirty="0"/>
              <a:t>Leadership impact increases as influence </a:t>
            </a:r>
            <a:r>
              <a:rPr lang="en-SG" sz="2400" dirty="0" smtClean="0"/>
              <a:t>increases</a:t>
            </a:r>
          </a:p>
          <a:p>
            <a:r>
              <a:rPr lang="en-SG" sz="2400" dirty="0"/>
              <a:t>When a leader has much influence, much can be </a:t>
            </a:r>
            <a:r>
              <a:rPr lang="en-SG" sz="2400" dirty="0" smtClean="0"/>
              <a:t>accomplished</a:t>
            </a:r>
          </a:p>
          <a:p>
            <a:r>
              <a:rPr lang="en-SG" sz="2400" dirty="0"/>
              <a:t>When a leader places family first, future generations will be blessed</a:t>
            </a:r>
          </a:p>
        </p:txBody>
      </p:sp>
    </p:spTree>
    <p:extLst>
      <p:ext uri="{BB962C8B-B14F-4D97-AF65-F5344CB8AC3E}">
        <p14:creationId xmlns:p14="http://schemas.microsoft.com/office/powerpoint/2010/main" val="2477890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t>Magnify &amp; Meditate</a:t>
            </a:r>
            <a:endParaRPr lang="en-SG" b="1" dirty="0"/>
          </a:p>
        </p:txBody>
      </p:sp>
      <p:sp>
        <p:nvSpPr>
          <p:cNvPr id="3" name="Content Placeholder 2"/>
          <p:cNvSpPr>
            <a:spLocks noGrp="1"/>
          </p:cNvSpPr>
          <p:nvPr>
            <p:ph idx="1"/>
          </p:nvPr>
        </p:nvSpPr>
        <p:spPr>
          <a:xfrm>
            <a:off x="2589212" y="2133599"/>
            <a:ext cx="8915400" cy="4372131"/>
          </a:xfrm>
        </p:spPr>
        <p:txBody>
          <a:bodyPr>
            <a:normAutofit/>
          </a:bodyPr>
          <a:lstStyle/>
          <a:p>
            <a:pPr marL="0" indent="0">
              <a:buNone/>
            </a:pPr>
            <a:r>
              <a:rPr lang="en-SG" sz="2400" dirty="0"/>
              <a:t>I will praise the name of God with a song</a:t>
            </a:r>
            <a:r>
              <a:rPr lang="en-SG" sz="2400" dirty="0" smtClean="0"/>
              <a:t>;</a:t>
            </a:r>
            <a:r>
              <a:rPr lang="en-SG" sz="2400" dirty="0"/>
              <a:t> </a:t>
            </a:r>
            <a:r>
              <a:rPr lang="en-SG" sz="2400" dirty="0">
                <a:solidFill>
                  <a:srgbClr val="0070C0"/>
                </a:solidFill>
              </a:rPr>
              <a:t>I will magnify him with thanksgiving</a:t>
            </a:r>
            <a:r>
              <a:rPr lang="en-SG" sz="2400" dirty="0" smtClean="0"/>
              <a:t>.  									Ps 69:30 ESV</a:t>
            </a:r>
          </a:p>
          <a:p>
            <a:pPr marL="0" indent="0">
              <a:buNone/>
            </a:pPr>
            <a:endParaRPr lang="en-SG" sz="800" dirty="0" smtClean="0"/>
          </a:p>
          <a:p>
            <a:pPr marL="0" lvl="0" indent="0">
              <a:buNone/>
            </a:pPr>
            <a:r>
              <a:rPr lang="en-SG" sz="2400" dirty="0"/>
              <a:t>Joshua’s influence grew because he was a man of </a:t>
            </a:r>
          </a:p>
          <a:p>
            <a:r>
              <a:rPr lang="en-SG" sz="2400" dirty="0"/>
              <a:t>Prayer – he did not return to camp with Moses but stayed at the tent of meeting (Ex </a:t>
            </a:r>
            <a:r>
              <a:rPr lang="en-SG" sz="2400" dirty="0" smtClean="0"/>
              <a:t>33:11)</a:t>
            </a:r>
          </a:p>
          <a:p>
            <a:r>
              <a:rPr lang="en-SG" sz="2400" dirty="0" smtClean="0"/>
              <a:t>Faith </a:t>
            </a:r>
            <a:r>
              <a:rPr lang="en-SG" sz="2400" dirty="0"/>
              <a:t>– he stood up against the opinions of the other spies (</a:t>
            </a:r>
            <a:r>
              <a:rPr lang="en-SG" sz="2400" dirty="0" err="1"/>
              <a:t>Num</a:t>
            </a:r>
            <a:r>
              <a:rPr lang="en-SG" sz="2400" dirty="0"/>
              <a:t> 14:6-10)</a:t>
            </a:r>
          </a:p>
          <a:p>
            <a:r>
              <a:rPr lang="en-SG" sz="2400" dirty="0"/>
              <a:t>Obedience – Joshua obeyed God as a </a:t>
            </a:r>
            <a:r>
              <a:rPr lang="en-SG" sz="2400" dirty="0" smtClean="0"/>
              <a:t>servant, warrior </a:t>
            </a:r>
            <a:r>
              <a:rPr lang="en-SG" sz="2400" dirty="0"/>
              <a:t>&amp; a leader </a:t>
            </a:r>
          </a:p>
          <a:p>
            <a:pPr marL="0" indent="0">
              <a:buNone/>
            </a:pPr>
            <a:endParaRPr lang="en-SG" sz="2400" dirty="0"/>
          </a:p>
        </p:txBody>
      </p:sp>
    </p:spTree>
    <p:extLst>
      <p:ext uri="{BB962C8B-B14F-4D97-AF65-F5344CB8AC3E}">
        <p14:creationId xmlns:p14="http://schemas.microsoft.com/office/powerpoint/2010/main" val="167425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t>Magnify &amp; Meditate</a:t>
            </a:r>
            <a:endParaRPr lang="en-SG" b="1" dirty="0"/>
          </a:p>
        </p:txBody>
      </p:sp>
      <p:sp>
        <p:nvSpPr>
          <p:cNvPr id="3" name="Content Placeholder 2"/>
          <p:cNvSpPr>
            <a:spLocks noGrp="1"/>
          </p:cNvSpPr>
          <p:nvPr>
            <p:ph idx="1"/>
          </p:nvPr>
        </p:nvSpPr>
        <p:spPr>
          <a:xfrm>
            <a:off x="2589212" y="2133599"/>
            <a:ext cx="9133096" cy="4342151"/>
          </a:xfrm>
        </p:spPr>
        <p:txBody>
          <a:bodyPr>
            <a:noAutofit/>
          </a:bodyPr>
          <a:lstStyle/>
          <a:p>
            <a:pPr marL="0" indent="0">
              <a:buNone/>
            </a:pPr>
            <a:r>
              <a:rPr lang="en-SG" sz="2200" dirty="0" smtClean="0"/>
              <a:t>Christians </a:t>
            </a:r>
            <a:r>
              <a:rPr lang="en-SG" sz="2200" dirty="0" smtClean="0"/>
              <a:t>need to be grounded and filled with God:</a:t>
            </a:r>
          </a:p>
          <a:p>
            <a:r>
              <a:rPr lang="en-SG" sz="2200" dirty="0" smtClean="0"/>
              <a:t>120 disciples in the upper room (</a:t>
            </a:r>
            <a:r>
              <a:rPr lang="en-SG" sz="2200" dirty="0" err="1" smtClean="0"/>
              <a:t>Acs</a:t>
            </a:r>
            <a:r>
              <a:rPr lang="en-SG" sz="2200" dirty="0" smtClean="0"/>
              <a:t> 1-2)</a:t>
            </a:r>
          </a:p>
          <a:p>
            <a:r>
              <a:rPr lang="en-SG" sz="2200" dirty="0" smtClean="0"/>
              <a:t>Paul </a:t>
            </a:r>
            <a:r>
              <a:rPr lang="en-SG" sz="2200" dirty="0" smtClean="0"/>
              <a:t>spent 3 years in </a:t>
            </a:r>
            <a:r>
              <a:rPr lang="en-SG" sz="2200" dirty="0" smtClean="0"/>
              <a:t>Arabia (Gal 1:15-18</a:t>
            </a:r>
            <a:r>
              <a:rPr lang="en-SG" sz="2200" dirty="0" smtClean="0"/>
              <a:t>)</a:t>
            </a:r>
          </a:p>
          <a:p>
            <a:endParaRPr lang="en-SG" sz="2200" dirty="0"/>
          </a:p>
          <a:p>
            <a:pPr marL="0" indent="0">
              <a:lnSpc>
                <a:spcPct val="120000"/>
              </a:lnSpc>
              <a:spcBef>
                <a:spcPts val="0"/>
              </a:spcBef>
              <a:buNone/>
            </a:pPr>
            <a:r>
              <a:rPr lang="en-SG" sz="2200" b="1" baseline="30000" dirty="0"/>
              <a:t>15 </a:t>
            </a:r>
            <a:r>
              <a:rPr lang="en-SG" sz="2200" dirty="0"/>
              <a:t>But when he who had set me apart before I was </a:t>
            </a:r>
            <a:r>
              <a:rPr lang="en-SG" sz="2200" dirty="0" smtClean="0"/>
              <a:t>born,</a:t>
            </a:r>
            <a:r>
              <a:rPr lang="en-SG" sz="2200" dirty="0"/>
              <a:t> and who called me by his grace, </a:t>
            </a:r>
            <a:r>
              <a:rPr lang="en-SG" sz="2200" b="1" baseline="30000" dirty="0"/>
              <a:t>16 </a:t>
            </a:r>
            <a:r>
              <a:rPr lang="en-SG" sz="2200" dirty="0"/>
              <a:t>was pleased to reveal his Son </a:t>
            </a:r>
            <a:r>
              <a:rPr lang="en-SG" sz="2200" dirty="0" smtClean="0"/>
              <a:t>to</a:t>
            </a:r>
            <a:r>
              <a:rPr lang="en-SG" sz="2200" dirty="0"/>
              <a:t> me, in order that I might preach him among the Gentiles, I did not immediately consult with </a:t>
            </a:r>
            <a:r>
              <a:rPr lang="en-SG" sz="2200" dirty="0" smtClean="0"/>
              <a:t>anyone;</a:t>
            </a:r>
            <a:r>
              <a:rPr lang="en-SG" sz="2200" dirty="0"/>
              <a:t> </a:t>
            </a:r>
            <a:r>
              <a:rPr lang="en-SG" sz="2200" b="1" baseline="30000" dirty="0"/>
              <a:t>17 </a:t>
            </a:r>
            <a:r>
              <a:rPr lang="en-SG" sz="2200" dirty="0"/>
              <a:t>nor did I go up to Jerusalem to those who were apostles before me, but I went away into Arabia, and returned again to Damascus</a:t>
            </a:r>
            <a:r>
              <a:rPr lang="en-SG" sz="2200" dirty="0" smtClean="0"/>
              <a:t>.  Gal 1:15-18</a:t>
            </a:r>
            <a:endParaRPr lang="en-SG" sz="2200" dirty="0"/>
          </a:p>
        </p:txBody>
      </p:sp>
    </p:spTree>
    <p:extLst>
      <p:ext uri="{BB962C8B-B14F-4D97-AF65-F5344CB8AC3E}">
        <p14:creationId xmlns:p14="http://schemas.microsoft.com/office/powerpoint/2010/main" val="340870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t>Magnify &amp; Meditate</a:t>
            </a:r>
            <a:endParaRPr lang="en-SG" b="1" dirty="0"/>
          </a:p>
        </p:txBody>
      </p:sp>
      <p:sp>
        <p:nvSpPr>
          <p:cNvPr id="3" name="Content Placeholder 2"/>
          <p:cNvSpPr>
            <a:spLocks noGrp="1"/>
          </p:cNvSpPr>
          <p:nvPr>
            <p:ph idx="1"/>
          </p:nvPr>
        </p:nvSpPr>
        <p:spPr/>
        <p:txBody>
          <a:bodyPr>
            <a:normAutofit fontScale="25000" lnSpcReduction="20000"/>
          </a:bodyPr>
          <a:lstStyle/>
          <a:p>
            <a:pPr marL="0" indent="0">
              <a:lnSpc>
                <a:spcPct val="120000"/>
              </a:lnSpc>
              <a:spcBef>
                <a:spcPts val="0"/>
              </a:spcBef>
              <a:buNone/>
            </a:pPr>
            <a:r>
              <a:rPr lang="en-SG" sz="8800" dirty="0" smtClean="0"/>
              <a:t>Only </a:t>
            </a:r>
            <a:r>
              <a:rPr lang="en-SG" sz="8800" dirty="0"/>
              <a:t>be strong and very courageous, being careful to do according to all the law that Moses my servant commanded you. Do not turn from it to the right hand or to the left, that you may have good </a:t>
            </a:r>
            <a:r>
              <a:rPr lang="en-SG" sz="8800" dirty="0" smtClean="0"/>
              <a:t>success wherever </a:t>
            </a:r>
            <a:r>
              <a:rPr lang="en-SG" sz="8800" dirty="0"/>
              <a:t>you go</a:t>
            </a:r>
            <a:r>
              <a:rPr lang="en-SG" sz="8800" dirty="0" smtClean="0"/>
              <a:t>.  </a:t>
            </a:r>
            <a:r>
              <a:rPr lang="en-SG" sz="8800" dirty="0" smtClean="0"/>
              <a:t>This </a:t>
            </a:r>
            <a:r>
              <a:rPr lang="en-SG" sz="8800" dirty="0"/>
              <a:t>Book of the Law shall not depart from your mouth, but </a:t>
            </a:r>
            <a:r>
              <a:rPr lang="en-SG" sz="8800" dirty="0">
                <a:solidFill>
                  <a:srgbClr val="0070C0"/>
                </a:solidFill>
              </a:rPr>
              <a:t>you shall meditate on it day and night</a:t>
            </a:r>
            <a:r>
              <a:rPr lang="en-SG" sz="8800" dirty="0"/>
              <a:t>, so that you may be careful to do according to all that is written in it. For then you will make your way prosperous, and then you will have good success</a:t>
            </a:r>
            <a:r>
              <a:rPr lang="en-SG" sz="8800" dirty="0" smtClean="0"/>
              <a:t>.	</a:t>
            </a:r>
            <a:r>
              <a:rPr lang="en-SG" sz="8800" dirty="0" smtClean="0"/>
              <a:t>Josh 1:7-8 </a:t>
            </a:r>
            <a:r>
              <a:rPr lang="en-SG" sz="8800" dirty="0" smtClean="0"/>
              <a:t>ESV</a:t>
            </a:r>
          </a:p>
          <a:p>
            <a:pPr marL="0" indent="0">
              <a:buNone/>
            </a:pPr>
            <a:endParaRPr lang="en-SG" sz="2400" dirty="0" smtClean="0"/>
          </a:p>
          <a:p>
            <a:r>
              <a:rPr lang="en-SG" sz="8800" dirty="0" smtClean="0"/>
              <a:t>Promises/Privileges</a:t>
            </a:r>
          </a:p>
          <a:p>
            <a:r>
              <a:rPr lang="en-SG" sz="8800" dirty="0" smtClean="0"/>
              <a:t>Conditions/Responsibilities</a:t>
            </a:r>
            <a:endParaRPr lang="en-SG" sz="8800" dirty="0"/>
          </a:p>
        </p:txBody>
      </p:sp>
    </p:spTree>
    <p:extLst>
      <p:ext uri="{BB962C8B-B14F-4D97-AF65-F5344CB8AC3E}">
        <p14:creationId xmlns:p14="http://schemas.microsoft.com/office/powerpoint/2010/main" val="1647714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t>Make it your </a:t>
            </a:r>
            <a:r>
              <a:rPr lang="en-SG" b="1" dirty="0" smtClean="0"/>
              <a:t>AIM in life</a:t>
            </a:r>
            <a:endParaRPr lang="en-SG" b="1" dirty="0"/>
          </a:p>
        </p:txBody>
      </p:sp>
      <p:sp>
        <p:nvSpPr>
          <p:cNvPr id="3" name="Content Placeholder 2"/>
          <p:cNvSpPr>
            <a:spLocks noGrp="1"/>
          </p:cNvSpPr>
          <p:nvPr>
            <p:ph idx="1"/>
          </p:nvPr>
        </p:nvSpPr>
        <p:spPr/>
        <p:txBody>
          <a:bodyPr>
            <a:normAutofit/>
          </a:bodyPr>
          <a:lstStyle/>
          <a:p>
            <a:pPr marL="0" indent="0">
              <a:buNone/>
            </a:pPr>
            <a:r>
              <a:rPr lang="en-SG" sz="4000" b="1" dirty="0" smtClean="0">
                <a:solidFill>
                  <a:srgbClr val="FF0000"/>
                </a:solidFill>
              </a:rPr>
              <a:t>A</a:t>
            </a:r>
            <a:r>
              <a:rPr lang="en-SG" sz="4000" dirty="0" smtClean="0"/>
              <a:t>: Affirm &amp; Admonish</a:t>
            </a:r>
          </a:p>
          <a:p>
            <a:pPr marL="0" indent="0">
              <a:buNone/>
            </a:pPr>
            <a:r>
              <a:rPr lang="en-SG" sz="4000" dirty="0" smtClean="0"/>
              <a:t> </a:t>
            </a:r>
            <a:r>
              <a:rPr lang="en-SG" sz="4000" b="1" dirty="0" smtClean="0">
                <a:solidFill>
                  <a:srgbClr val="FF0000"/>
                </a:solidFill>
              </a:rPr>
              <a:t>I</a:t>
            </a:r>
            <a:r>
              <a:rPr lang="en-SG" sz="4000" dirty="0" smtClean="0"/>
              <a:t>:   Impact &amp; Influence</a:t>
            </a:r>
          </a:p>
          <a:p>
            <a:pPr marL="0" indent="0">
              <a:buNone/>
            </a:pPr>
            <a:r>
              <a:rPr lang="en-SG" sz="4000" b="1" dirty="0" smtClean="0">
                <a:solidFill>
                  <a:srgbClr val="FF0000"/>
                </a:solidFill>
              </a:rPr>
              <a:t>M</a:t>
            </a:r>
            <a:r>
              <a:rPr lang="en-SG" sz="4000" dirty="0" smtClean="0"/>
              <a:t>: Magnify &amp; </a:t>
            </a:r>
            <a:r>
              <a:rPr lang="en-SG" sz="4000" dirty="0" smtClean="0"/>
              <a:t>Meditate</a:t>
            </a:r>
          </a:p>
          <a:p>
            <a:pPr marL="0" indent="0">
              <a:buNone/>
            </a:pPr>
            <a:endParaRPr lang="en-SG" sz="4000" dirty="0" smtClean="0"/>
          </a:p>
          <a:p>
            <a:pPr marL="0" indent="0">
              <a:buNone/>
            </a:pPr>
            <a:r>
              <a:rPr lang="en-SG" sz="4000" dirty="0" smtClean="0"/>
              <a:t>Grow in your PIES</a:t>
            </a:r>
            <a:endParaRPr lang="en-SG" sz="4000" dirty="0"/>
          </a:p>
        </p:txBody>
      </p:sp>
    </p:spTree>
    <p:extLst>
      <p:ext uri="{BB962C8B-B14F-4D97-AF65-F5344CB8AC3E}">
        <p14:creationId xmlns:p14="http://schemas.microsoft.com/office/powerpoint/2010/main" val="2730621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59916"/>
          </a:xfrm>
        </p:spPr>
        <p:txBody>
          <a:bodyPr/>
          <a:lstStyle/>
          <a:p>
            <a:r>
              <a:rPr lang="en-SG" b="1" dirty="0" smtClean="0"/>
              <a:t>Poem by C T </a:t>
            </a:r>
            <a:r>
              <a:rPr lang="en-SG" b="1" dirty="0" err="1" smtClean="0"/>
              <a:t>Studd</a:t>
            </a:r>
            <a:endParaRPr lang="en-SG" b="1" dirty="0"/>
          </a:p>
        </p:txBody>
      </p:sp>
      <p:sp>
        <p:nvSpPr>
          <p:cNvPr id="3" name="Content Placeholder 2"/>
          <p:cNvSpPr>
            <a:spLocks noGrp="1"/>
          </p:cNvSpPr>
          <p:nvPr>
            <p:ph idx="1"/>
          </p:nvPr>
        </p:nvSpPr>
        <p:spPr>
          <a:xfrm>
            <a:off x="2589212" y="1603948"/>
            <a:ext cx="8915400" cy="5006713"/>
          </a:xfrm>
        </p:spPr>
        <p:txBody>
          <a:bodyPr>
            <a:normAutofit fontScale="77500" lnSpcReduction="20000"/>
          </a:bodyPr>
          <a:lstStyle/>
          <a:p>
            <a:pPr marL="0" indent="0">
              <a:lnSpc>
                <a:spcPct val="120000"/>
              </a:lnSpc>
              <a:spcBef>
                <a:spcPts val="0"/>
              </a:spcBef>
              <a:buNone/>
            </a:pPr>
            <a:r>
              <a:rPr lang="en-SG" sz="2800" dirty="0"/>
              <a:t>Only one life, yes only one,</a:t>
            </a:r>
            <a:br>
              <a:rPr lang="en-SG" sz="2800" dirty="0"/>
            </a:br>
            <a:r>
              <a:rPr lang="en-SG" sz="2800" dirty="0"/>
              <a:t>Soon will its fleeting hours be done;</a:t>
            </a:r>
            <a:br>
              <a:rPr lang="en-SG" sz="2800" dirty="0"/>
            </a:br>
            <a:r>
              <a:rPr lang="en-SG" sz="2800" dirty="0"/>
              <a:t>Then, in ‘that day’ my Lord to meet,</a:t>
            </a:r>
            <a:br>
              <a:rPr lang="en-SG" sz="2800" dirty="0"/>
            </a:br>
            <a:r>
              <a:rPr lang="en-SG" sz="2800" dirty="0"/>
              <a:t>And stand before His Judgement seat;</a:t>
            </a:r>
            <a:br>
              <a:rPr lang="en-SG" sz="2800" dirty="0"/>
            </a:br>
            <a:r>
              <a:rPr lang="en-SG" sz="2800" dirty="0"/>
              <a:t>Only one </a:t>
            </a:r>
            <a:r>
              <a:rPr lang="en-SG" sz="2800" dirty="0" err="1"/>
              <a:t>life,’twill</a:t>
            </a:r>
            <a:r>
              <a:rPr lang="en-SG" sz="2800" dirty="0"/>
              <a:t> soon be past,</a:t>
            </a:r>
            <a:br>
              <a:rPr lang="en-SG" sz="2800" dirty="0"/>
            </a:br>
            <a:r>
              <a:rPr lang="en-SG" sz="2800" dirty="0"/>
              <a:t>Only what’s done for Christ will last.</a:t>
            </a:r>
            <a:endParaRPr lang="en-SG" sz="2800" dirty="0" smtClean="0"/>
          </a:p>
          <a:p>
            <a:pPr marL="0" indent="0">
              <a:buNone/>
            </a:pPr>
            <a:endParaRPr lang="en-SG" sz="2800" dirty="0"/>
          </a:p>
          <a:p>
            <a:pPr marL="0" indent="0">
              <a:lnSpc>
                <a:spcPct val="120000"/>
              </a:lnSpc>
              <a:spcBef>
                <a:spcPts val="0"/>
              </a:spcBef>
              <a:buNone/>
            </a:pPr>
            <a:r>
              <a:rPr lang="en-SG" sz="2800" dirty="0"/>
              <a:t>Give me Father, a purpose deep,</a:t>
            </a:r>
            <a:endParaRPr lang="en-SG" sz="2800" i="1" dirty="0"/>
          </a:p>
          <a:p>
            <a:pPr marL="0" indent="0">
              <a:lnSpc>
                <a:spcPct val="120000"/>
              </a:lnSpc>
              <a:spcBef>
                <a:spcPts val="0"/>
              </a:spcBef>
              <a:buNone/>
            </a:pPr>
            <a:r>
              <a:rPr lang="en-SG" sz="2800" dirty="0"/>
              <a:t>In joy or sorrow Thy word to keep;</a:t>
            </a:r>
            <a:endParaRPr lang="en-SG" sz="2800" i="1" dirty="0"/>
          </a:p>
          <a:p>
            <a:pPr marL="0" indent="0">
              <a:lnSpc>
                <a:spcPct val="120000"/>
              </a:lnSpc>
              <a:spcBef>
                <a:spcPts val="0"/>
              </a:spcBef>
              <a:buNone/>
            </a:pPr>
            <a:r>
              <a:rPr lang="en-SG" sz="2800" dirty="0"/>
              <a:t>Faithful and true what </a:t>
            </a:r>
            <a:r>
              <a:rPr lang="en-SG" sz="2800" dirty="0" err="1"/>
              <a:t>e’er</a:t>
            </a:r>
            <a:r>
              <a:rPr lang="en-SG" sz="2800" dirty="0"/>
              <a:t> the strife,</a:t>
            </a:r>
            <a:endParaRPr lang="en-SG" sz="2800" i="1" dirty="0"/>
          </a:p>
          <a:p>
            <a:pPr marL="0" indent="0">
              <a:lnSpc>
                <a:spcPct val="120000"/>
              </a:lnSpc>
              <a:spcBef>
                <a:spcPts val="0"/>
              </a:spcBef>
              <a:buNone/>
            </a:pPr>
            <a:r>
              <a:rPr lang="en-SG" sz="2800" dirty="0"/>
              <a:t>Pleasing Thee in my daily life;</a:t>
            </a:r>
            <a:endParaRPr lang="en-SG" sz="2800" i="1" dirty="0"/>
          </a:p>
          <a:p>
            <a:pPr marL="0" indent="0">
              <a:lnSpc>
                <a:spcPct val="120000"/>
              </a:lnSpc>
              <a:spcBef>
                <a:spcPts val="0"/>
              </a:spcBef>
              <a:buNone/>
            </a:pPr>
            <a:r>
              <a:rPr lang="en-SG" sz="2800" dirty="0"/>
              <a:t>Only one life, ’twill soon be past,</a:t>
            </a:r>
            <a:endParaRPr lang="en-SG" sz="2800" i="1" dirty="0"/>
          </a:p>
          <a:p>
            <a:pPr marL="0" indent="0">
              <a:lnSpc>
                <a:spcPct val="120000"/>
              </a:lnSpc>
              <a:spcBef>
                <a:spcPts val="0"/>
              </a:spcBef>
              <a:buNone/>
            </a:pPr>
            <a:r>
              <a:rPr lang="en-SG" sz="2800" dirty="0"/>
              <a:t>Only what’s done for Christ will last.</a:t>
            </a:r>
            <a:endParaRPr lang="en-SG" sz="2800" i="1" dirty="0"/>
          </a:p>
          <a:p>
            <a:pPr marL="0" indent="0">
              <a:lnSpc>
                <a:spcPct val="120000"/>
              </a:lnSpc>
              <a:spcBef>
                <a:spcPts val="0"/>
              </a:spcBef>
              <a:buNone/>
            </a:pPr>
            <a:r>
              <a:rPr lang="en-SG" dirty="0"/>
              <a:t>	</a:t>
            </a:r>
          </a:p>
        </p:txBody>
      </p:sp>
    </p:spTree>
    <p:extLst>
      <p:ext uri="{BB962C8B-B14F-4D97-AF65-F5344CB8AC3E}">
        <p14:creationId xmlns:p14="http://schemas.microsoft.com/office/powerpoint/2010/main" val="4003666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t>Quotations</a:t>
            </a:r>
            <a:endParaRPr lang="en-SG" b="1" dirty="0"/>
          </a:p>
        </p:txBody>
      </p:sp>
      <p:sp>
        <p:nvSpPr>
          <p:cNvPr id="3" name="Content Placeholder 2"/>
          <p:cNvSpPr>
            <a:spLocks noGrp="1"/>
          </p:cNvSpPr>
          <p:nvPr>
            <p:ph idx="1"/>
          </p:nvPr>
        </p:nvSpPr>
        <p:spPr/>
        <p:txBody>
          <a:bodyPr>
            <a:normAutofit lnSpcReduction="10000"/>
          </a:bodyPr>
          <a:lstStyle/>
          <a:p>
            <a:pPr marL="0" indent="0">
              <a:buNone/>
            </a:pPr>
            <a:r>
              <a:rPr lang="en-SG" sz="2400" dirty="0" smtClean="0"/>
              <a:t>“The </a:t>
            </a:r>
            <a:r>
              <a:rPr lang="en-SG" sz="2400" dirty="0"/>
              <a:t>purpose of life is a life of purpose</a:t>
            </a:r>
            <a:r>
              <a:rPr lang="en-SG" sz="2400" dirty="0" smtClean="0"/>
              <a:t>.”           </a:t>
            </a:r>
            <a:r>
              <a:rPr lang="en-SG" sz="2400" dirty="0"/>
              <a:t>Robert </a:t>
            </a:r>
            <a:r>
              <a:rPr lang="en-SG" sz="2400" dirty="0" smtClean="0"/>
              <a:t>Byrne</a:t>
            </a:r>
          </a:p>
          <a:p>
            <a:pPr marL="0" indent="0">
              <a:buNone/>
            </a:pPr>
            <a:endParaRPr lang="en-SG" sz="2400" dirty="0"/>
          </a:p>
          <a:p>
            <a:pPr marL="0" indent="0">
              <a:buNone/>
            </a:pPr>
            <a:r>
              <a:rPr lang="en-SG" sz="2400" b="1" baseline="30000" dirty="0"/>
              <a:t>7 </a:t>
            </a:r>
            <a:r>
              <a:rPr lang="en-SG" sz="2400" dirty="0"/>
              <a:t>Though I walk in the midst of trouble, you preserve my life; you stretch out your hand against the wrath of my enemies, and your right hand delivers me.</a:t>
            </a:r>
            <a:br>
              <a:rPr lang="en-SG" sz="2400" dirty="0"/>
            </a:br>
            <a:r>
              <a:rPr lang="en-SG" sz="2400" b="1" baseline="30000" dirty="0"/>
              <a:t>8 </a:t>
            </a:r>
            <a:r>
              <a:rPr lang="en-SG" sz="2400" dirty="0">
                <a:solidFill>
                  <a:srgbClr val="0070C0"/>
                </a:solidFill>
              </a:rPr>
              <a:t>The </a:t>
            </a:r>
            <a:r>
              <a:rPr lang="en-SG" sz="2400" cap="small" dirty="0">
                <a:solidFill>
                  <a:srgbClr val="0070C0"/>
                </a:solidFill>
              </a:rPr>
              <a:t>Lord</a:t>
            </a:r>
            <a:r>
              <a:rPr lang="en-SG" sz="2400" dirty="0">
                <a:solidFill>
                  <a:srgbClr val="0070C0"/>
                </a:solidFill>
              </a:rPr>
              <a:t> will </a:t>
            </a:r>
            <a:r>
              <a:rPr lang="en-SG" sz="2400" dirty="0" smtClean="0">
                <a:solidFill>
                  <a:srgbClr val="0070C0"/>
                </a:solidFill>
              </a:rPr>
              <a:t>fulfil </a:t>
            </a:r>
            <a:r>
              <a:rPr lang="en-SG" sz="2400" dirty="0">
                <a:solidFill>
                  <a:srgbClr val="0070C0"/>
                </a:solidFill>
              </a:rPr>
              <a:t>his purpose for me</a:t>
            </a:r>
            <a:r>
              <a:rPr lang="en-SG" sz="2400" dirty="0"/>
              <a:t>; your steadfast love, O </a:t>
            </a:r>
            <a:r>
              <a:rPr lang="en-SG" sz="2400" cap="small" dirty="0"/>
              <a:t>Lord</a:t>
            </a:r>
            <a:r>
              <a:rPr lang="en-SG" sz="2400" dirty="0"/>
              <a:t>, endures forever. Do not forsake the work of your hands.   	</a:t>
            </a:r>
            <a:r>
              <a:rPr lang="en-SG" sz="2400" dirty="0" smtClean="0"/>
              <a:t>											Ps </a:t>
            </a:r>
            <a:r>
              <a:rPr lang="en-SG" sz="2400" dirty="0"/>
              <a:t>138:7-8 ESV</a:t>
            </a:r>
          </a:p>
          <a:p>
            <a:pPr marL="0" indent="0">
              <a:buNone/>
            </a:pPr>
            <a:r>
              <a:rPr lang="en-SG" sz="2400" dirty="0"/>
              <a:t/>
            </a:r>
            <a:br>
              <a:rPr lang="en-SG" sz="2400" dirty="0"/>
            </a:br>
            <a:endParaRPr lang="en-SG" sz="2400" dirty="0" smtClean="0"/>
          </a:p>
        </p:txBody>
      </p:sp>
    </p:spTree>
    <p:extLst>
      <p:ext uri="{BB962C8B-B14F-4D97-AF65-F5344CB8AC3E}">
        <p14:creationId xmlns:p14="http://schemas.microsoft.com/office/powerpoint/2010/main" val="3926535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a:t>Maslow’s Hierarchy of </a:t>
            </a:r>
            <a:r>
              <a:rPr lang="en-SG" b="1" dirty="0" smtClean="0"/>
              <a:t>Needs</a:t>
            </a:r>
            <a:endParaRPr lang="en-SG" b="1" dirty="0"/>
          </a:p>
        </p:txBody>
      </p:sp>
      <p:pic>
        <p:nvPicPr>
          <p:cNvPr id="4" name="Content Placeholder 3"/>
          <p:cNvPicPr>
            <a:picLocks noGrp="1" noChangeAspect="1"/>
          </p:cNvPicPr>
          <p:nvPr>
            <p:ph idx="1"/>
          </p:nvPr>
        </p:nvPicPr>
        <p:blipFill>
          <a:blip r:embed="rId2"/>
          <a:stretch>
            <a:fillRect/>
          </a:stretch>
        </p:blipFill>
        <p:spPr>
          <a:xfrm>
            <a:off x="2592924" y="1698885"/>
            <a:ext cx="6895849" cy="5069410"/>
          </a:xfrm>
          <a:prstGeom prst="rect">
            <a:avLst/>
          </a:prstGeom>
        </p:spPr>
      </p:pic>
    </p:spTree>
    <p:extLst>
      <p:ext uri="{BB962C8B-B14F-4D97-AF65-F5344CB8AC3E}">
        <p14:creationId xmlns:p14="http://schemas.microsoft.com/office/powerpoint/2010/main" val="4153927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t>What is my purpose for living? </a:t>
            </a:r>
            <a:endParaRPr lang="en-SG" b="1" dirty="0"/>
          </a:p>
        </p:txBody>
      </p:sp>
      <p:sp>
        <p:nvSpPr>
          <p:cNvPr id="3" name="Content Placeholder 2"/>
          <p:cNvSpPr>
            <a:spLocks noGrp="1"/>
          </p:cNvSpPr>
          <p:nvPr>
            <p:ph idx="1"/>
          </p:nvPr>
        </p:nvSpPr>
        <p:spPr>
          <a:xfrm>
            <a:off x="2589212" y="2133600"/>
            <a:ext cx="8915400" cy="4492052"/>
          </a:xfrm>
        </p:spPr>
        <p:txBody>
          <a:bodyPr>
            <a:normAutofit fontScale="92500"/>
          </a:bodyPr>
          <a:lstStyle/>
          <a:p>
            <a:pPr marL="0" indent="0">
              <a:buNone/>
            </a:pPr>
            <a:r>
              <a:rPr lang="en-SG" sz="2400" dirty="0" smtClean="0"/>
              <a:t>Jesus: </a:t>
            </a:r>
            <a:r>
              <a:rPr lang="en-SG" sz="2400" dirty="0"/>
              <a:t>“My food is to do the will of him who sent me and to accomplish his </a:t>
            </a:r>
            <a:r>
              <a:rPr lang="en-SG" sz="2400" dirty="0" smtClean="0"/>
              <a:t>work”    								</a:t>
            </a:r>
            <a:r>
              <a:rPr lang="en-SG" sz="2400" dirty="0" err="1" smtClean="0"/>
              <a:t>Jn</a:t>
            </a:r>
            <a:r>
              <a:rPr lang="en-SG" sz="2400" dirty="0" smtClean="0"/>
              <a:t> 4:34 ESV</a:t>
            </a:r>
          </a:p>
          <a:p>
            <a:pPr marL="0" indent="0">
              <a:buNone/>
            </a:pPr>
            <a:endParaRPr lang="en-SG" sz="2400" dirty="0"/>
          </a:p>
          <a:p>
            <a:pPr marL="0" indent="0">
              <a:buNone/>
            </a:pPr>
            <a:r>
              <a:rPr lang="en-SG" sz="2400" dirty="0" smtClean="0"/>
              <a:t>Paul: “One </a:t>
            </a:r>
            <a:r>
              <a:rPr lang="en-SG" sz="2400" dirty="0"/>
              <a:t>thing I </a:t>
            </a:r>
            <a:r>
              <a:rPr lang="en-SG" sz="2400" dirty="0" smtClean="0"/>
              <a:t>do – forgetting </a:t>
            </a:r>
            <a:r>
              <a:rPr lang="en-SG" sz="2400" dirty="0"/>
              <a:t>what lies behind and straining forward to what lies ahead, </a:t>
            </a:r>
            <a:r>
              <a:rPr lang="en-SG" sz="2400" dirty="0" smtClean="0"/>
              <a:t>I </a:t>
            </a:r>
            <a:r>
              <a:rPr lang="en-SG" sz="2400" dirty="0"/>
              <a:t>press on toward the goal for the prize of the upward call of God in Christ Jesus</a:t>
            </a:r>
            <a:r>
              <a:rPr lang="en-SG" sz="2400" dirty="0" smtClean="0"/>
              <a:t>.”   Phil 3:13-14 ESV</a:t>
            </a:r>
          </a:p>
          <a:p>
            <a:pPr marL="0" indent="0">
              <a:buNone/>
            </a:pPr>
            <a:endParaRPr lang="en-SG" sz="2400" dirty="0"/>
          </a:p>
          <a:p>
            <a:pPr marL="0" indent="0">
              <a:buNone/>
            </a:pPr>
            <a:r>
              <a:rPr lang="en-SG" sz="2400" dirty="0" smtClean="0"/>
              <a:t>Myself: ??</a:t>
            </a:r>
          </a:p>
          <a:p>
            <a:pPr marL="0" indent="0">
              <a:buNone/>
            </a:pPr>
            <a:r>
              <a:rPr lang="en-SG" sz="2400" dirty="0" smtClean="0"/>
              <a:t>“Let each man find out what God wants him to do, and then let him do it, or die in the attempt.”				Charles Spurgeon</a:t>
            </a:r>
          </a:p>
          <a:p>
            <a:pPr marL="0" indent="0">
              <a:buNone/>
            </a:pPr>
            <a:endParaRPr lang="en-SG" dirty="0"/>
          </a:p>
          <a:p>
            <a:pPr marL="0" indent="0">
              <a:buNone/>
            </a:pPr>
            <a:endParaRPr lang="en-SG" dirty="0"/>
          </a:p>
        </p:txBody>
      </p:sp>
    </p:spTree>
    <p:extLst>
      <p:ext uri="{BB962C8B-B14F-4D97-AF65-F5344CB8AC3E}">
        <p14:creationId xmlns:p14="http://schemas.microsoft.com/office/powerpoint/2010/main" val="105680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t>Quotes in CSC Toilets</a:t>
            </a:r>
            <a:endParaRPr lang="en-SG" b="1" dirty="0"/>
          </a:p>
        </p:txBody>
      </p:sp>
      <p:sp>
        <p:nvSpPr>
          <p:cNvPr id="3" name="Content Placeholder 2"/>
          <p:cNvSpPr>
            <a:spLocks noGrp="1"/>
          </p:cNvSpPr>
          <p:nvPr>
            <p:ph idx="1"/>
          </p:nvPr>
        </p:nvSpPr>
        <p:spPr/>
        <p:txBody>
          <a:bodyPr>
            <a:normAutofit/>
          </a:bodyPr>
          <a:lstStyle/>
          <a:p>
            <a:pPr marL="0" indent="0">
              <a:buNone/>
            </a:pPr>
            <a:r>
              <a:rPr lang="en-SG" sz="2400" dirty="0" smtClean="0"/>
              <a:t>“Our aim is to keep our toilets clean.  YOUR AIM WILL HELP”</a:t>
            </a:r>
          </a:p>
          <a:p>
            <a:pPr marL="0" indent="0">
              <a:buNone/>
            </a:pPr>
            <a:endParaRPr lang="en-SG" sz="2400" dirty="0"/>
          </a:p>
          <a:p>
            <a:pPr marL="0" indent="0">
              <a:buNone/>
            </a:pPr>
            <a:r>
              <a:rPr lang="en-SG" sz="2400" dirty="0" smtClean="0"/>
              <a:t>“We aim to please.  YOU AIM TOO PLEASE”</a:t>
            </a:r>
            <a:endParaRPr lang="en-SG" sz="2400" dirty="0"/>
          </a:p>
        </p:txBody>
      </p:sp>
    </p:spTree>
    <p:extLst>
      <p:ext uri="{BB962C8B-B14F-4D97-AF65-F5344CB8AC3E}">
        <p14:creationId xmlns:p14="http://schemas.microsoft.com/office/powerpoint/2010/main" val="1472099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t>My AIM in life</a:t>
            </a:r>
            <a:endParaRPr lang="en-SG" b="1" dirty="0"/>
          </a:p>
        </p:txBody>
      </p:sp>
      <p:sp>
        <p:nvSpPr>
          <p:cNvPr id="3" name="Content Placeholder 2"/>
          <p:cNvSpPr>
            <a:spLocks noGrp="1"/>
          </p:cNvSpPr>
          <p:nvPr>
            <p:ph idx="1"/>
          </p:nvPr>
        </p:nvSpPr>
        <p:spPr/>
        <p:txBody>
          <a:bodyPr>
            <a:normAutofit/>
          </a:bodyPr>
          <a:lstStyle/>
          <a:p>
            <a:pPr marL="0" indent="0">
              <a:buNone/>
            </a:pPr>
            <a:r>
              <a:rPr lang="en-SG" sz="4000" b="1" dirty="0" smtClean="0">
                <a:solidFill>
                  <a:srgbClr val="FF0000"/>
                </a:solidFill>
              </a:rPr>
              <a:t>A</a:t>
            </a:r>
            <a:r>
              <a:rPr lang="en-SG" sz="4000" dirty="0" smtClean="0"/>
              <a:t>: Affirm &amp; Admonish</a:t>
            </a:r>
          </a:p>
          <a:p>
            <a:pPr marL="0" indent="0">
              <a:buNone/>
            </a:pPr>
            <a:r>
              <a:rPr lang="en-SG" sz="4000" dirty="0" smtClean="0"/>
              <a:t> </a:t>
            </a:r>
            <a:r>
              <a:rPr lang="en-SG" sz="4000" b="1" dirty="0" smtClean="0">
                <a:solidFill>
                  <a:srgbClr val="FF0000"/>
                </a:solidFill>
              </a:rPr>
              <a:t>I</a:t>
            </a:r>
            <a:r>
              <a:rPr lang="en-SG" sz="4000" dirty="0" smtClean="0"/>
              <a:t>:   Impact &amp; Influence</a:t>
            </a:r>
          </a:p>
          <a:p>
            <a:pPr marL="0" indent="0">
              <a:buNone/>
            </a:pPr>
            <a:r>
              <a:rPr lang="en-SG" sz="4000" b="1" dirty="0" smtClean="0">
                <a:solidFill>
                  <a:srgbClr val="FF0000"/>
                </a:solidFill>
              </a:rPr>
              <a:t>M</a:t>
            </a:r>
            <a:r>
              <a:rPr lang="en-SG" sz="4000" dirty="0" smtClean="0"/>
              <a:t>: Magnify &amp; Meditate</a:t>
            </a:r>
            <a:endParaRPr lang="en-SG" sz="4000" dirty="0"/>
          </a:p>
        </p:txBody>
      </p:sp>
    </p:spTree>
    <p:extLst>
      <p:ext uri="{BB962C8B-B14F-4D97-AF65-F5344CB8AC3E}">
        <p14:creationId xmlns:p14="http://schemas.microsoft.com/office/powerpoint/2010/main" val="1459485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t>Affirm &amp; Admonish</a:t>
            </a:r>
            <a:endParaRPr lang="en-SG" b="1" dirty="0"/>
          </a:p>
        </p:txBody>
      </p:sp>
      <p:sp>
        <p:nvSpPr>
          <p:cNvPr id="3" name="Content Placeholder 2"/>
          <p:cNvSpPr>
            <a:spLocks noGrp="1"/>
          </p:cNvSpPr>
          <p:nvPr>
            <p:ph idx="1"/>
          </p:nvPr>
        </p:nvSpPr>
        <p:spPr/>
        <p:txBody>
          <a:bodyPr/>
          <a:lstStyle/>
          <a:p>
            <a:pPr marL="0" indent="0">
              <a:buNone/>
            </a:pPr>
            <a:r>
              <a:rPr lang="en-SG" sz="2400" dirty="0"/>
              <a:t>But </a:t>
            </a:r>
            <a:r>
              <a:rPr lang="en-SG" sz="2400" dirty="0">
                <a:solidFill>
                  <a:srgbClr val="0070C0"/>
                </a:solidFill>
              </a:rPr>
              <a:t>encourage one another daily</a:t>
            </a:r>
            <a:r>
              <a:rPr lang="en-SG" sz="2400" dirty="0"/>
              <a:t>, as long as it is called “Today,” so that none of you may be hardened by sin’s deceitfulness</a:t>
            </a:r>
            <a:r>
              <a:rPr lang="en-SG" sz="2400" dirty="0" smtClean="0"/>
              <a:t>.     									</a:t>
            </a:r>
            <a:r>
              <a:rPr lang="en-SG" sz="2400" dirty="0" err="1" smtClean="0"/>
              <a:t>Heb</a:t>
            </a:r>
            <a:r>
              <a:rPr lang="en-SG" sz="2400" dirty="0" smtClean="0"/>
              <a:t> 3:13 NIV</a:t>
            </a:r>
          </a:p>
          <a:p>
            <a:pPr marL="0" indent="0">
              <a:buNone/>
            </a:pPr>
            <a:endParaRPr lang="en-SG" sz="2400" dirty="0"/>
          </a:p>
          <a:p>
            <a:r>
              <a:rPr lang="en-SG" sz="2400" dirty="0" smtClean="0"/>
              <a:t>Thoughts</a:t>
            </a:r>
          </a:p>
          <a:p>
            <a:r>
              <a:rPr lang="en-SG" sz="2400" dirty="0" smtClean="0"/>
              <a:t>Words &amp; actions</a:t>
            </a:r>
          </a:p>
          <a:p>
            <a:r>
              <a:rPr lang="en-SG" sz="2400" dirty="0" smtClean="0"/>
              <a:t>Awards</a:t>
            </a:r>
          </a:p>
          <a:p>
            <a:pPr marL="0" indent="0">
              <a:buNone/>
            </a:pPr>
            <a:endParaRPr lang="en-SG" dirty="0"/>
          </a:p>
          <a:p>
            <a:pPr marL="0" indent="0">
              <a:buNone/>
            </a:pPr>
            <a:endParaRPr lang="en-SG" dirty="0"/>
          </a:p>
        </p:txBody>
      </p:sp>
    </p:spTree>
    <p:extLst>
      <p:ext uri="{BB962C8B-B14F-4D97-AF65-F5344CB8AC3E}">
        <p14:creationId xmlns:p14="http://schemas.microsoft.com/office/powerpoint/2010/main" val="139441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t>Affirm &amp; Admonish</a:t>
            </a:r>
            <a:endParaRPr lang="en-SG" b="1" dirty="0"/>
          </a:p>
        </p:txBody>
      </p:sp>
      <p:sp>
        <p:nvSpPr>
          <p:cNvPr id="3" name="Content Placeholder 2"/>
          <p:cNvSpPr>
            <a:spLocks noGrp="1"/>
          </p:cNvSpPr>
          <p:nvPr>
            <p:ph idx="1"/>
          </p:nvPr>
        </p:nvSpPr>
        <p:spPr/>
        <p:txBody>
          <a:bodyPr>
            <a:normAutofit/>
          </a:bodyPr>
          <a:lstStyle/>
          <a:p>
            <a:pPr marL="0" indent="0">
              <a:buNone/>
            </a:pPr>
            <a:r>
              <a:rPr lang="en-SG" sz="2400" b="1" baseline="30000" dirty="0"/>
              <a:t>12 </a:t>
            </a:r>
            <a:r>
              <a:rPr lang="en-SG" sz="2400" dirty="0"/>
              <a:t>We ask you, brothers, to respect those who </a:t>
            </a:r>
            <a:r>
              <a:rPr lang="en-SG" sz="2400" dirty="0" smtClean="0"/>
              <a:t>labour </a:t>
            </a:r>
            <a:r>
              <a:rPr lang="en-SG" sz="2400" dirty="0"/>
              <a:t>among you and are over you in the Lord and admonish you, </a:t>
            </a:r>
            <a:r>
              <a:rPr lang="en-SG" sz="2400" b="1" baseline="30000" dirty="0"/>
              <a:t>13 </a:t>
            </a:r>
            <a:r>
              <a:rPr lang="en-SG" sz="2400" dirty="0"/>
              <a:t>and to esteem them very highly in love because of their work. Be at peace among yourselves.</a:t>
            </a:r>
            <a:r>
              <a:rPr lang="en-SG" sz="2400" b="1" baseline="30000" dirty="0"/>
              <a:t>14 </a:t>
            </a:r>
            <a:r>
              <a:rPr lang="en-SG" sz="2400" dirty="0"/>
              <a:t>And we urge you, brothers, </a:t>
            </a:r>
            <a:r>
              <a:rPr lang="en-SG" sz="2400" dirty="0">
                <a:solidFill>
                  <a:srgbClr val="FF0000"/>
                </a:solidFill>
              </a:rPr>
              <a:t>admonish the </a:t>
            </a:r>
            <a:r>
              <a:rPr lang="en-SG" sz="2400" dirty="0" smtClean="0">
                <a:solidFill>
                  <a:srgbClr val="FF0000"/>
                </a:solidFill>
              </a:rPr>
              <a:t>idle</a:t>
            </a:r>
            <a:r>
              <a:rPr lang="en-SG" sz="2400" dirty="0" smtClean="0"/>
              <a:t>,</a:t>
            </a:r>
            <a:r>
              <a:rPr lang="en-SG" sz="2400" dirty="0"/>
              <a:t> </a:t>
            </a:r>
            <a:r>
              <a:rPr lang="en-SG" sz="2400" dirty="0">
                <a:solidFill>
                  <a:srgbClr val="0070C0"/>
                </a:solidFill>
              </a:rPr>
              <a:t>encourage the fainthearted</a:t>
            </a:r>
            <a:r>
              <a:rPr lang="en-SG" sz="2400" dirty="0"/>
              <a:t>, help the weak, be patient with them all.</a:t>
            </a:r>
            <a:r>
              <a:rPr lang="en-SG" sz="2400" dirty="0" smtClean="0"/>
              <a:t> 														    1 </a:t>
            </a:r>
            <a:r>
              <a:rPr lang="en-SG" sz="2400" dirty="0" err="1" smtClean="0"/>
              <a:t>Thess</a:t>
            </a:r>
            <a:r>
              <a:rPr lang="en-SG" sz="2400" dirty="0" smtClean="0"/>
              <a:t> 5:12-14 ESV</a:t>
            </a:r>
            <a:endParaRPr lang="en-SG" sz="2400" dirty="0"/>
          </a:p>
        </p:txBody>
      </p:sp>
    </p:spTree>
    <p:extLst>
      <p:ext uri="{BB962C8B-B14F-4D97-AF65-F5344CB8AC3E}">
        <p14:creationId xmlns:p14="http://schemas.microsoft.com/office/powerpoint/2010/main" val="307386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t>Impact &amp; Influence</a:t>
            </a:r>
            <a:endParaRPr lang="en-SG" b="1" dirty="0"/>
          </a:p>
        </p:txBody>
      </p:sp>
      <p:sp>
        <p:nvSpPr>
          <p:cNvPr id="3" name="Content Placeholder 2"/>
          <p:cNvSpPr>
            <a:spLocks noGrp="1"/>
          </p:cNvSpPr>
          <p:nvPr>
            <p:ph idx="1"/>
          </p:nvPr>
        </p:nvSpPr>
        <p:spPr/>
        <p:txBody>
          <a:bodyPr>
            <a:normAutofit/>
          </a:bodyPr>
          <a:lstStyle/>
          <a:p>
            <a:pPr marL="0" indent="0">
              <a:buNone/>
            </a:pPr>
            <a:r>
              <a:rPr lang="en-SG" sz="2400" b="1" baseline="30000" dirty="0"/>
              <a:t>13 </a:t>
            </a:r>
            <a:r>
              <a:rPr lang="en-SG" sz="2400" dirty="0"/>
              <a:t>But we will not boast beyond limits, but will boast only with regard to </a:t>
            </a:r>
            <a:r>
              <a:rPr lang="en-SG" sz="2400" dirty="0">
                <a:solidFill>
                  <a:srgbClr val="0070C0"/>
                </a:solidFill>
              </a:rPr>
              <a:t>the area of influence God assigned to us</a:t>
            </a:r>
            <a:r>
              <a:rPr lang="en-SG" sz="2400" dirty="0"/>
              <a:t>, to reach even to you. </a:t>
            </a:r>
            <a:r>
              <a:rPr lang="en-SG" sz="2400" b="1" baseline="30000" dirty="0" smtClean="0"/>
              <a:t>15</a:t>
            </a:r>
            <a:r>
              <a:rPr lang="en-SG" sz="2400" b="1" baseline="30000" dirty="0"/>
              <a:t> </a:t>
            </a:r>
            <a:r>
              <a:rPr lang="en-SG" sz="2400" dirty="0"/>
              <a:t>We do not boast beyond limit in the </a:t>
            </a:r>
            <a:r>
              <a:rPr lang="en-SG" sz="2400" dirty="0" smtClean="0"/>
              <a:t>labours </a:t>
            </a:r>
            <a:r>
              <a:rPr lang="en-SG" sz="2400" dirty="0"/>
              <a:t>of others. But our hope is that as your faith increases, </a:t>
            </a:r>
            <a:r>
              <a:rPr lang="en-SG" sz="2400" dirty="0">
                <a:solidFill>
                  <a:srgbClr val="0070C0"/>
                </a:solidFill>
              </a:rPr>
              <a:t>our area of influence among you may be greatly enlarged</a:t>
            </a:r>
            <a:r>
              <a:rPr lang="en-SG" sz="2400" dirty="0"/>
              <a:t>, </a:t>
            </a:r>
            <a:r>
              <a:rPr lang="en-SG" sz="2400" b="1" baseline="30000" dirty="0"/>
              <a:t>16 </a:t>
            </a:r>
            <a:r>
              <a:rPr lang="en-SG" sz="2400" dirty="0"/>
              <a:t>so that we may preach the gospel in lands beyond you, without boasting of work already done in another's area of influence</a:t>
            </a:r>
            <a:r>
              <a:rPr lang="en-SG" sz="2400" dirty="0" smtClean="0"/>
              <a:t>.       </a:t>
            </a:r>
          </a:p>
          <a:p>
            <a:pPr marL="0" indent="0">
              <a:buNone/>
            </a:pPr>
            <a:r>
              <a:rPr lang="en-SG" sz="2400" dirty="0"/>
              <a:t>	</a:t>
            </a:r>
            <a:r>
              <a:rPr lang="en-SG" sz="2400" dirty="0" smtClean="0"/>
              <a:t>											2 </a:t>
            </a:r>
            <a:r>
              <a:rPr lang="en-SG" sz="2400" dirty="0" err="1" smtClean="0"/>
              <a:t>Cor</a:t>
            </a:r>
            <a:r>
              <a:rPr lang="en-SG" sz="2400" dirty="0" smtClean="0"/>
              <a:t> 10:13,15-16 ESV</a:t>
            </a:r>
            <a:endParaRPr lang="en-SG" sz="2400" dirty="0"/>
          </a:p>
        </p:txBody>
      </p:sp>
    </p:spTree>
    <p:extLst>
      <p:ext uri="{BB962C8B-B14F-4D97-AF65-F5344CB8AC3E}">
        <p14:creationId xmlns:p14="http://schemas.microsoft.com/office/powerpoint/2010/main" val="2959105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407</TotalTime>
  <Words>220</Words>
  <Application>Microsoft Office PowerPoint</Application>
  <PresentationFormat>Widescreen</PresentationFormat>
  <Paragraphs>75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Wisp</vt:lpstr>
      <vt:lpstr>Living a Life of Purpose </vt:lpstr>
      <vt:lpstr>Quotations</vt:lpstr>
      <vt:lpstr>Maslow’s Hierarchy of Needs</vt:lpstr>
      <vt:lpstr>What is my purpose for living? </vt:lpstr>
      <vt:lpstr>Quotes in CSC Toilets</vt:lpstr>
      <vt:lpstr>My AIM in life</vt:lpstr>
      <vt:lpstr>Affirm &amp; Admonish</vt:lpstr>
      <vt:lpstr>Affirm &amp; Admonish</vt:lpstr>
      <vt:lpstr>Impact &amp; Influence</vt:lpstr>
      <vt:lpstr>Impact &amp; Influence</vt:lpstr>
      <vt:lpstr>Magnify &amp; Meditate</vt:lpstr>
      <vt:lpstr>Magnify &amp; Meditate</vt:lpstr>
      <vt:lpstr>Magnify &amp; Meditate</vt:lpstr>
      <vt:lpstr>Make it your AIM in life</vt:lpstr>
      <vt:lpstr>Poem by C T Studd</vt:lpstr>
    </vt:vector>
  </TitlesOfParts>
  <Company>MOE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Purpose of Life is a Life of Purpose</dc:title>
  <dc:creator>Ang Kheng San Cecil</dc:creator>
  <cp:lastModifiedBy>Ang Kheng San Cecil</cp:lastModifiedBy>
  <cp:revision>28</cp:revision>
  <dcterms:created xsi:type="dcterms:W3CDTF">2016-11-05T06:51:33Z</dcterms:created>
  <dcterms:modified xsi:type="dcterms:W3CDTF">2016-12-10T04:45:04Z</dcterms:modified>
</cp:coreProperties>
</file>